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532368-7C02-4489-97BD-1D34586C3768}" type="datetimeFigureOut">
              <a:rPr lang="ru-RU" smtClean="0"/>
              <a:t>11.01.2025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8C7977-56AF-4FD0-B309-D489A0D05A8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787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7977-56AF-4FD0-B309-D489A0D05A8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771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8C7977-56AF-4FD0-B309-D489A0D05A8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5569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C841690-F4FE-4A82-8E96-5D2F1CA06C29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238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662FF-E7C6-4B59-9B88-866A4A8C0BBB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7035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C1061-A49A-4DA7-BC87-83CCF706951F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480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E8E25-AF0F-438D-95A8-82D91BA7A739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2382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B31053-2F8E-47A3-8B50-305959ECEADE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084948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1F02C2-0A65-458C-BD52-0F9D66160172}" type="datetime1">
              <a:rPr lang="ru-RU" smtClean="0"/>
              <a:t>11.01.2025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722867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EAD46-35B5-4F97-90A2-737F799CBD26}" type="datetime1">
              <a:rPr lang="ru-RU" smtClean="0"/>
              <a:t>11.01.2025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925931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227D1-4263-4C1A-BC3D-FCB508ED7A57}" type="datetime1">
              <a:rPr lang="ru-RU" smtClean="0"/>
              <a:t>11.01.2025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3233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F8CA33-5E2D-421E-BE61-5CFECB09D8C2}" type="datetime1">
              <a:rPr lang="ru-RU" smtClean="0"/>
              <a:t>11.01.2025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664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FC5556C-59FD-409A-83FA-D7CD6C3832FF}" type="datetime1">
              <a:rPr lang="ru-RU" smtClean="0"/>
              <a:t>11.01.2025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74269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1212EAD8-2C49-44B8-BF22-D9E65159660F}" type="datetime1">
              <a:rPr lang="ru-RU" smtClean="0"/>
              <a:t>11.01.2025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655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403A650-7333-483D-AA04-B224B3285B07}" type="datetime1">
              <a:rPr lang="ru-RU" smtClean="0"/>
              <a:t>11.01.2025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E80958B-DD53-41E4-8E4E-F662CE6FA05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596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="" xmlns:a16="http://schemas.microsoft.com/office/drawing/2014/main" id="{AB4FFECA-0832-4FE3-B587-054A0F2D805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D7A343-02C5-FBF9-E238-506149367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0257" y="864911"/>
            <a:ext cx="9031484" cy="3467282"/>
          </a:xfrm>
        </p:spPr>
        <p:txBody>
          <a:bodyPr anchor="b">
            <a:normAutofit/>
          </a:bodyPr>
          <a:lstStyle/>
          <a:p>
            <a:r>
              <a:rPr lang="ru-RU" sz="4800" dirty="0"/>
              <a:t>Сайт для музыкального коллектива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="" xmlns:a16="http://schemas.microsoft.com/office/drawing/2014/main" id="{C65858E6-5C0F-4AAE-A1AC-29BA07FFEE5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5070707"/>
            <a:ext cx="12192000" cy="1787292"/>
          </a:xfrm>
          <a:custGeom>
            <a:avLst/>
            <a:gdLst>
              <a:gd name="connsiteX0" fmla="*/ 619389 w 12192000"/>
              <a:gd name="connsiteY0" fmla="*/ 0 h 1787292"/>
              <a:gd name="connsiteX1" fmla="*/ 687652 w 12192000"/>
              <a:gd name="connsiteY1" fmla="*/ 3175 h 1787292"/>
              <a:gd name="connsiteX2" fmla="*/ 747977 w 12192000"/>
              <a:gd name="connsiteY2" fmla="*/ 9525 h 1787292"/>
              <a:gd name="connsiteX3" fmla="*/ 800364 w 12192000"/>
              <a:gd name="connsiteY3" fmla="*/ 20637 h 1787292"/>
              <a:gd name="connsiteX4" fmla="*/ 846402 w 12192000"/>
              <a:gd name="connsiteY4" fmla="*/ 36512 h 1787292"/>
              <a:gd name="connsiteX5" fmla="*/ 887677 w 12192000"/>
              <a:gd name="connsiteY5" fmla="*/ 52387 h 1787292"/>
              <a:gd name="connsiteX6" fmla="*/ 924189 w 12192000"/>
              <a:gd name="connsiteY6" fmla="*/ 68262 h 1787292"/>
              <a:gd name="connsiteX7" fmla="*/ 962289 w 12192000"/>
              <a:gd name="connsiteY7" fmla="*/ 87312 h 1787292"/>
              <a:gd name="connsiteX8" fmla="*/ 1000389 w 12192000"/>
              <a:gd name="connsiteY8" fmla="*/ 106362 h 1787292"/>
              <a:gd name="connsiteX9" fmla="*/ 1036902 w 12192000"/>
              <a:gd name="connsiteY9" fmla="*/ 125412 h 1787292"/>
              <a:gd name="connsiteX10" fmla="*/ 1078177 w 12192000"/>
              <a:gd name="connsiteY10" fmla="*/ 141287 h 1787292"/>
              <a:gd name="connsiteX11" fmla="*/ 1124214 w 12192000"/>
              <a:gd name="connsiteY11" fmla="*/ 155575 h 1787292"/>
              <a:gd name="connsiteX12" fmla="*/ 1176602 w 12192000"/>
              <a:gd name="connsiteY12" fmla="*/ 166687 h 1787292"/>
              <a:gd name="connsiteX13" fmla="*/ 1236927 w 12192000"/>
              <a:gd name="connsiteY13" fmla="*/ 174625 h 1787292"/>
              <a:gd name="connsiteX14" fmla="*/ 1305189 w 12192000"/>
              <a:gd name="connsiteY14" fmla="*/ 176212 h 1787292"/>
              <a:gd name="connsiteX15" fmla="*/ 1373452 w 12192000"/>
              <a:gd name="connsiteY15" fmla="*/ 174625 h 1787292"/>
              <a:gd name="connsiteX16" fmla="*/ 1433777 w 12192000"/>
              <a:gd name="connsiteY16" fmla="*/ 166687 h 1787292"/>
              <a:gd name="connsiteX17" fmla="*/ 1486164 w 12192000"/>
              <a:gd name="connsiteY17" fmla="*/ 155575 h 1787292"/>
              <a:gd name="connsiteX18" fmla="*/ 1532202 w 12192000"/>
              <a:gd name="connsiteY18" fmla="*/ 141287 h 1787292"/>
              <a:gd name="connsiteX19" fmla="*/ 1573477 w 12192000"/>
              <a:gd name="connsiteY19" fmla="*/ 125412 h 1787292"/>
              <a:gd name="connsiteX20" fmla="*/ 1609989 w 12192000"/>
              <a:gd name="connsiteY20" fmla="*/ 106362 h 1787292"/>
              <a:gd name="connsiteX21" fmla="*/ 1648089 w 12192000"/>
              <a:gd name="connsiteY21" fmla="*/ 87312 h 1787292"/>
              <a:gd name="connsiteX22" fmla="*/ 1686189 w 12192000"/>
              <a:gd name="connsiteY22" fmla="*/ 68262 h 1787292"/>
              <a:gd name="connsiteX23" fmla="*/ 1722702 w 12192000"/>
              <a:gd name="connsiteY23" fmla="*/ 52387 h 1787292"/>
              <a:gd name="connsiteX24" fmla="*/ 1763977 w 12192000"/>
              <a:gd name="connsiteY24" fmla="*/ 36512 h 1787292"/>
              <a:gd name="connsiteX25" fmla="*/ 1810014 w 12192000"/>
              <a:gd name="connsiteY25" fmla="*/ 20637 h 1787292"/>
              <a:gd name="connsiteX26" fmla="*/ 1862402 w 12192000"/>
              <a:gd name="connsiteY26" fmla="*/ 9525 h 1787292"/>
              <a:gd name="connsiteX27" fmla="*/ 1922727 w 12192000"/>
              <a:gd name="connsiteY27" fmla="*/ 3175 h 1787292"/>
              <a:gd name="connsiteX28" fmla="*/ 1990989 w 12192000"/>
              <a:gd name="connsiteY28" fmla="*/ 0 h 1787292"/>
              <a:gd name="connsiteX29" fmla="*/ 2059252 w 12192000"/>
              <a:gd name="connsiteY29" fmla="*/ 3175 h 1787292"/>
              <a:gd name="connsiteX30" fmla="*/ 2119577 w 12192000"/>
              <a:gd name="connsiteY30" fmla="*/ 9525 h 1787292"/>
              <a:gd name="connsiteX31" fmla="*/ 2171964 w 12192000"/>
              <a:gd name="connsiteY31" fmla="*/ 20637 h 1787292"/>
              <a:gd name="connsiteX32" fmla="*/ 2218002 w 12192000"/>
              <a:gd name="connsiteY32" fmla="*/ 36512 h 1787292"/>
              <a:gd name="connsiteX33" fmla="*/ 2259277 w 12192000"/>
              <a:gd name="connsiteY33" fmla="*/ 52387 h 1787292"/>
              <a:gd name="connsiteX34" fmla="*/ 2295789 w 12192000"/>
              <a:gd name="connsiteY34" fmla="*/ 68262 h 1787292"/>
              <a:gd name="connsiteX35" fmla="*/ 2333889 w 12192000"/>
              <a:gd name="connsiteY35" fmla="*/ 87312 h 1787292"/>
              <a:gd name="connsiteX36" fmla="*/ 2371989 w 12192000"/>
              <a:gd name="connsiteY36" fmla="*/ 106362 h 1787292"/>
              <a:gd name="connsiteX37" fmla="*/ 2408502 w 12192000"/>
              <a:gd name="connsiteY37" fmla="*/ 125412 h 1787292"/>
              <a:gd name="connsiteX38" fmla="*/ 2449777 w 12192000"/>
              <a:gd name="connsiteY38" fmla="*/ 141287 h 1787292"/>
              <a:gd name="connsiteX39" fmla="*/ 2495814 w 12192000"/>
              <a:gd name="connsiteY39" fmla="*/ 155575 h 1787292"/>
              <a:gd name="connsiteX40" fmla="*/ 2548202 w 12192000"/>
              <a:gd name="connsiteY40" fmla="*/ 166687 h 1787292"/>
              <a:gd name="connsiteX41" fmla="*/ 2608527 w 12192000"/>
              <a:gd name="connsiteY41" fmla="*/ 174625 h 1787292"/>
              <a:gd name="connsiteX42" fmla="*/ 2676789 w 12192000"/>
              <a:gd name="connsiteY42" fmla="*/ 176212 h 1787292"/>
              <a:gd name="connsiteX43" fmla="*/ 2745052 w 12192000"/>
              <a:gd name="connsiteY43" fmla="*/ 174625 h 1787292"/>
              <a:gd name="connsiteX44" fmla="*/ 2805377 w 12192000"/>
              <a:gd name="connsiteY44" fmla="*/ 166687 h 1787292"/>
              <a:gd name="connsiteX45" fmla="*/ 2857764 w 12192000"/>
              <a:gd name="connsiteY45" fmla="*/ 155575 h 1787292"/>
              <a:gd name="connsiteX46" fmla="*/ 2903802 w 12192000"/>
              <a:gd name="connsiteY46" fmla="*/ 141287 h 1787292"/>
              <a:gd name="connsiteX47" fmla="*/ 2945077 w 12192000"/>
              <a:gd name="connsiteY47" fmla="*/ 125412 h 1787292"/>
              <a:gd name="connsiteX48" fmla="*/ 2981589 w 12192000"/>
              <a:gd name="connsiteY48" fmla="*/ 106362 h 1787292"/>
              <a:gd name="connsiteX49" fmla="*/ 3019689 w 12192000"/>
              <a:gd name="connsiteY49" fmla="*/ 87312 h 1787292"/>
              <a:gd name="connsiteX50" fmla="*/ 3057789 w 12192000"/>
              <a:gd name="connsiteY50" fmla="*/ 68262 h 1787292"/>
              <a:gd name="connsiteX51" fmla="*/ 3094302 w 12192000"/>
              <a:gd name="connsiteY51" fmla="*/ 52387 h 1787292"/>
              <a:gd name="connsiteX52" fmla="*/ 3135577 w 12192000"/>
              <a:gd name="connsiteY52" fmla="*/ 36512 h 1787292"/>
              <a:gd name="connsiteX53" fmla="*/ 3181614 w 12192000"/>
              <a:gd name="connsiteY53" fmla="*/ 20637 h 1787292"/>
              <a:gd name="connsiteX54" fmla="*/ 3234002 w 12192000"/>
              <a:gd name="connsiteY54" fmla="*/ 9525 h 1787292"/>
              <a:gd name="connsiteX55" fmla="*/ 3294327 w 12192000"/>
              <a:gd name="connsiteY55" fmla="*/ 3175 h 1787292"/>
              <a:gd name="connsiteX56" fmla="*/ 3361002 w 12192000"/>
              <a:gd name="connsiteY56" fmla="*/ 0 h 1787292"/>
              <a:gd name="connsiteX57" fmla="*/ 3430852 w 12192000"/>
              <a:gd name="connsiteY57" fmla="*/ 3175 h 1787292"/>
              <a:gd name="connsiteX58" fmla="*/ 3491177 w 12192000"/>
              <a:gd name="connsiteY58" fmla="*/ 9525 h 1787292"/>
              <a:gd name="connsiteX59" fmla="*/ 3543564 w 12192000"/>
              <a:gd name="connsiteY59" fmla="*/ 20637 h 1787292"/>
              <a:gd name="connsiteX60" fmla="*/ 3589602 w 12192000"/>
              <a:gd name="connsiteY60" fmla="*/ 36512 h 1787292"/>
              <a:gd name="connsiteX61" fmla="*/ 3630877 w 12192000"/>
              <a:gd name="connsiteY61" fmla="*/ 52387 h 1787292"/>
              <a:gd name="connsiteX62" fmla="*/ 3667389 w 12192000"/>
              <a:gd name="connsiteY62" fmla="*/ 68262 h 1787292"/>
              <a:gd name="connsiteX63" fmla="*/ 3705489 w 12192000"/>
              <a:gd name="connsiteY63" fmla="*/ 87312 h 1787292"/>
              <a:gd name="connsiteX64" fmla="*/ 3743589 w 12192000"/>
              <a:gd name="connsiteY64" fmla="*/ 106362 h 1787292"/>
              <a:gd name="connsiteX65" fmla="*/ 3780102 w 12192000"/>
              <a:gd name="connsiteY65" fmla="*/ 125412 h 1787292"/>
              <a:gd name="connsiteX66" fmla="*/ 3821377 w 12192000"/>
              <a:gd name="connsiteY66" fmla="*/ 141287 h 1787292"/>
              <a:gd name="connsiteX67" fmla="*/ 3867414 w 12192000"/>
              <a:gd name="connsiteY67" fmla="*/ 155575 h 1787292"/>
              <a:gd name="connsiteX68" fmla="*/ 3919802 w 12192000"/>
              <a:gd name="connsiteY68" fmla="*/ 166687 h 1787292"/>
              <a:gd name="connsiteX69" fmla="*/ 3980127 w 12192000"/>
              <a:gd name="connsiteY69" fmla="*/ 174625 h 1787292"/>
              <a:gd name="connsiteX70" fmla="*/ 4048389 w 12192000"/>
              <a:gd name="connsiteY70" fmla="*/ 176212 h 1787292"/>
              <a:gd name="connsiteX71" fmla="*/ 4116652 w 12192000"/>
              <a:gd name="connsiteY71" fmla="*/ 174625 h 1787292"/>
              <a:gd name="connsiteX72" fmla="*/ 4176977 w 12192000"/>
              <a:gd name="connsiteY72" fmla="*/ 166687 h 1787292"/>
              <a:gd name="connsiteX73" fmla="*/ 4229364 w 12192000"/>
              <a:gd name="connsiteY73" fmla="*/ 155575 h 1787292"/>
              <a:gd name="connsiteX74" fmla="*/ 4275402 w 12192000"/>
              <a:gd name="connsiteY74" fmla="*/ 141287 h 1787292"/>
              <a:gd name="connsiteX75" fmla="*/ 4316677 w 12192000"/>
              <a:gd name="connsiteY75" fmla="*/ 125412 h 1787292"/>
              <a:gd name="connsiteX76" fmla="*/ 4353189 w 12192000"/>
              <a:gd name="connsiteY76" fmla="*/ 106362 h 1787292"/>
              <a:gd name="connsiteX77" fmla="*/ 4429389 w 12192000"/>
              <a:gd name="connsiteY77" fmla="*/ 68262 h 1787292"/>
              <a:gd name="connsiteX78" fmla="*/ 4465902 w 12192000"/>
              <a:gd name="connsiteY78" fmla="*/ 52387 h 1787292"/>
              <a:gd name="connsiteX79" fmla="*/ 4507177 w 12192000"/>
              <a:gd name="connsiteY79" fmla="*/ 36512 h 1787292"/>
              <a:gd name="connsiteX80" fmla="*/ 4553214 w 12192000"/>
              <a:gd name="connsiteY80" fmla="*/ 20637 h 1787292"/>
              <a:gd name="connsiteX81" fmla="*/ 4605602 w 12192000"/>
              <a:gd name="connsiteY81" fmla="*/ 9525 h 1787292"/>
              <a:gd name="connsiteX82" fmla="*/ 4665928 w 12192000"/>
              <a:gd name="connsiteY82" fmla="*/ 3175 h 1787292"/>
              <a:gd name="connsiteX83" fmla="*/ 4734189 w 12192000"/>
              <a:gd name="connsiteY83" fmla="*/ 0 h 1787292"/>
              <a:gd name="connsiteX84" fmla="*/ 4802453 w 12192000"/>
              <a:gd name="connsiteY84" fmla="*/ 3175 h 1787292"/>
              <a:gd name="connsiteX85" fmla="*/ 4862777 w 12192000"/>
              <a:gd name="connsiteY85" fmla="*/ 9525 h 1787292"/>
              <a:gd name="connsiteX86" fmla="*/ 4915165 w 12192000"/>
              <a:gd name="connsiteY86" fmla="*/ 20637 h 1787292"/>
              <a:gd name="connsiteX87" fmla="*/ 4961201 w 12192000"/>
              <a:gd name="connsiteY87" fmla="*/ 36512 h 1787292"/>
              <a:gd name="connsiteX88" fmla="*/ 5002476 w 12192000"/>
              <a:gd name="connsiteY88" fmla="*/ 52387 h 1787292"/>
              <a:gd name="connsiteX89" fmla="*/ 5038989 w 12192000"/>
              <a:gd name="connsiteY89" fmla="*/ 68262 h 1787292"/>
              <a:gd name="connsiteX90" fmla="*/ 5077089 w 12192000"/>
              <a:gd name="connsiteY90" fmla="*/ 87312 h 1787292"/>
              <a:gd name="connsiteX91" fmla="*/ 5115189 w 12192000"/>
              <a:gd name="connsiteY91" fmla="*/ 106362 h 1787292"/>
              <a:gd name="connsiteX92" fmla="*/ 5151701 w 12192000"/>
              <a:gd name="connsiteY92" fmla="*/ 125412 h 1787292"/>
              <a:gd name="connsiteX93" fmla="*/ 5192976 w 12192000"/>
              <a:gd name="connsiteY93" fmla="*/ 141287 h 1787292"/>
              <a:gd name="connsiteX94" fmla="*/ 5239014 w 12192000"/>
              <a:gd name="connsiteY94" fmla="*/ 155575 h 1787292"/>
              <a:gd name="connsiteX95" fmla="*/ 5291401 w 12192000"/>
              <a:gd name="connsiteY95" fmla="*/ 166687 h 1787292"/>
              <a:gd name="connsiteX96" fmla="*/ 5351727 w 12192000"/>
              <a:gd name="connsiteY96" fmla="*/ 174625 h 1787292"/>
              <a:gd name="connsiteX97" fmla="*/ 5410199 w 12192000"/>
              <a:gd name="connsiteY97" fmla="*/ 175985 h 1787292"/>
              <a:gd name="connsiteX98" fmla="*/ 5468671 w 12192000"/>
              <a:gd name="connsiteY98" fmla="*/ 174625 h 1787292"/>
              <a:gd name="connsiteX99" fmla="*/ 5528996 w 12192000"/>
              <a:gd name="connsiteY99" fmla="*/ 166687 h 1787292"/>
              <a:gd name="connsiteX100" fmla="*/ 5581383 w 12192000"/>
              <a:gd name="connsiteY100" fmla="*/ 155575 h 1787292"/>
              <a:gd name="connsiteX101" fmla="*/ 5627421 w 12192000"/>
              <a:gd name="connsiteY101" fmla="*/ 141287 h 1787292"/>
              <a:gd name="connsiteX102" fmla="*/ 5668696 w 12192000"/>
              <a:gd name="connsiteY102" fmla="*/ 125412 h 1787292"/>
              <a:gd name="connsiteX103" fmla="*/ 5705209 w 12192000"/>
              <a:gd name="connsiteY103" fmla="*/ 106362 h 1787292"/>
              <a:gd name="connsiteX104" fmla="*/ 5743308 w 12192000"/>
              <a:gd name="connsiteY104" fmla="*/ 87312 h 1787292"/>
              <a:gd name="connsiteX105" fmla="*/ 5781408 w 12192000"/>
              <a:gd name="connsiteY105" fmla="*/ 68262 h 1787292"/>
              <a:gd name="connsiteX106" fmla="*/ 5817921 w 12192000"/>
              <a:gd name="connsiteY106" fmla="*/ 52387 h 1787292"/>
              <a:gd name="connsiteX107" fmla="*/ 5859196 w 12192000"/>
              <a:gd name="connsiteY107" fmla="*/ 36512 h 1787292"/>
              <a:gd name="connsiteX108" fmla="*/ 5905234 w 12192000"/>
              <a:gd name="connsiteY108" fmla="*/ 20637 h 1787292"/>
              <a:gd name="connsiteX109" fmla="*/ 5957621 w 12192000"/>
              <a:gd name="connsiteY109" fmla="*/ 9525 h 1787292"/>
              <a:gd name="connsiteX110" fmla="*/ 6017947 w 12192000"/>
              <a:gd name="connsiteY110" fmla="*/ 3175 h 1787292"/>
              <a:gd name="connsiteX111" fmla="*/ 6086208 w 12192000"/>
              <a:gd name="connsiteY111" fmla="*/ 0 h 1787292"/>
              <a:gd name="connsiteX112" fmla="*/ 6095999 w 12192000"/>
              <a:gd name="connsiteY112" fmla="*/ 455 h 1787292"/>
              <a:gd name="connsiteX113" fmla="*/ 6105789 w 12192000"/>
              <a:gd name="connsiteY113" fmla="*/ 0 h 1787292"/>
              <a:gd name="connsiteX114" fmla="*/ 6174052 w 12192000"/>
              <a:gd name="connsiteY114" fmla="*/ 3175 h 1787292"/>
              <a:gd name="connsiteX115" fmla="*/ 6234377 w 12192000"/>
              <a:gd name="connsiteY115" fmla="*/ 9525 h 1787292"/>
              <a:gd name="connsiteX116" fmla="*/ 6286764 w 12192000"/>
              <a:gd name="connsiteY116" fmla="*/ 20637 h 1787292"/>
              <a:gd name="connsiteX117" fmla="*/ 6332802 w 12192000"/>
              <a:gd name="connsiteY117" fmla="*/ 36512 h 1787292"/>
              <a:gd name="connsiteX118" fmla="*/ 6374077 w 12192000"/>
              <a:gd name="connsiteY118" fmla="*/ 52387 h 1787292"/>
              <a:gd name="connsiteX119" fmla="*/ 6410589 w 12192000"/>
              <a:gd name="connsiteY119" fmla="*/ 68262 h 1787292"/>
              <a:gd name="connsiteX120" fmla="*/ 6448689 w 12192000"/>
              <a:gd name="connsiteY120" fmla="*/ 87312 h 1787292"/>
              <a:gd name="connsiteX121" fmla="*/ 6486789 w 12192000"/>
              <a:gd name="connsiteY121" fmla="*/ 106362 h 1787292"/>
              <a:gd name="connsiteX122" fmla="*/ 6523302 w 12192000"/>
              <a:gd name="connsiteY122" fmla="*/ 125412 h 1787292"/>
              <a:gd name="connsiteX123" fmla="*/ 6564577 w 12192000"/>
              <a:gd name="connsiteY123" fmla="*/ 141287 h 1787292"/>
              <a:gd name="connsiteX124" fmla="*/ 6610614 w 12192000"/>
              <a:gd name="connsiteY124" fmla="*/ 155575 h 1787292"/>
              <a:gd name="connsiteX125" fmla="*/ 6663002 w 12192000"/>
              <a:gd name="connsiteY125" fmla="*/ 166687 h 1787292"/>
              <a:gd name="connsiteX126" fmla="*/ 6723327 w 12192000"/>
              <a:gd name="connsiteY126" fmla="*/ 174625 h 1787292"/>
              <a:gd name="connsiteX127" fmla="*/ 6781799 w 12192000"/>
              <a:gd name="connsiteY127" fmla="*/ 175985 h 1787292"/>
              <a:gd name="connsiteX128" fmla="*/ 6840271 w 12192000"/>
              <a:gd name="connsiteY128" fmla="*/ 174625 h 1787292"/>
              <a:gd name="connsiteX129" fmla="*/ 6900596 w 12192000"/>
              <a:gd name="connsiteY129" fmla="*/ 166687 h 1787292"/>
              <a:gd name="connsiteX130" fmla="*/ 6952983 w 12192000"/>
              <a:gd name="connsiteY130" fmla="*/ 155575 h 1787292"/>
              <a:gd name="connsiteX131" fmla="*/ 6999021 w 12192000"/>
              <a:gd name="connsiteY131" fmla="*/ 141287 h 1787292"/>
              <a:gd name="connsiteX132" fmla="*/ 7040296 w 12192000"/>
              <a:gd name="connsiteY132" fmla="*/ 125412 h 1787292"/>
              <a:gd name="connsiteX133" fmla="*/ 7076808 w 12192000"/>
              <a:gd name="connsiteY133" fmla="*/ 106362 h 1787292"/>
              <a:gd name="connsiteX134" fmla="*/ 7114908 w 12192000"/>
              <a:gd name="connsiteY134" fmla="*/ 87312 h 1787292"/>
              <a:gd name="connsiteX135" fmla="*/ 7153008 w 12192000"/>
              <a:gd name="connsiteY135" fmla="*/ 68262 h 1787292"/>
              <a:gd name="connsiteX136" fmla="*/ 7189521 w 12192000"/>
              <a:gd name="connsiteY136" fmla="*/ 52387 h 1787292"/>
              <a:gd name="connsiteX137" fmla="*/ 7230796 w 12192000"/>
              <a:gd name="connsiteY137" fmla="*/ 36512 h 1787292"/>
              <a:gd name="connsiteX138" fmla="*/ 7276833 w 12192000"/>
              <a:gd name="connsiteY138" fmla="*/ 20637 h 1787292"/>
              <a:gd name="connsiteX139" fmla="*/ 7329221 w 12192000"/>
              <a:gd name="connsiteY139" fmla="*/ 9525 h 1787292"/>
              <a:gd name="connsiteX140" fmla="*/ 7389546 w 12192000"/>
              <a:gd name="connsiteY140" fmla="*/ 3175 h 1787292"/>
              <a:gd name="connsiteX141" fmla="*/ 7457808 w 12192000"/>
              <a:gd name="connsiteY141" fmla="*/ 0 h 1787292"/>
              <a:gd name="connsiteX142" fmla="*/ 7526071 w 12192000"/>
              <a:gd name="connsiteY142" fmla="*/ 3175 h 1787292"/>
              <a:gd name="connsiteX143" fmla="*/ 7586396 w 12192000"/>
              <a:gd name="connsiteY143" fmla="*/ 9525 h 1787292"/>
              <a:gd name="connsiteX144" fmla="*/ 7638783 w 12192000"/>
              <a:gd name="connsiteY144" fmla="*/ 20637 h 1787292"/>
              <a:gd name="connsiteX145" fmla="*/ 7684821 w 12192000"/>
              <a:gd name="connsiteY145" fmla="*/ 36512 h 1787292"/>
              <a:gd name="connsiteX146" fmla="*/ 7726096 w 12192000"/>
              <a:gd name="connsiteY146" fmla="*/ 52387 h 1787292"/>
              <a:gd name="connsiteX147" fmla="*/ 7762608 w 12192000"/>
              <a:gd name="connsiteY147" fmla="*/ 68262 h 1787292"/>
              <a:gd name="connsiteX148" fmla="*/ 7800708 w 12192000"/>
              <a:gd name="connsiteY148" fmla="*/ 87312 h 1787292"/>
              <a:gd name="connsiteX149" fmla="*/ 7838808 w 12192000"/>
              <a:gd name="connsiteY149" fmla="*/ 106362 h 1787292"/>
              <a:gd name="connsiteX150" fmla="*/ 7875321 w 12192000"/>
              <a:gd name="connsiteY150" fmla="*/ 125412 h 1787292"/>
              <a:gd name="connsiteX151" fmla="*/ 7916596 w 12192000"/>
              <a:gd name="connsiteY151" fmla="*/ 141287 h 1787292"/>
              <a:gd name="connsiteX152" fmla="*/ 7962633 w 12192000"/>
              <a:gd name="connsiteY152" fmla="*/ 155575 h 1787292"/>
              <a:gd name="connsiteX153" fmla="*/ 8015021 w 12192000"/>
              <a:gd name="connsiteY153" fmla="*/ 166687 h 1787292"/>
              <a:gd name="connsiteX154" fmla="*/ 8075346 w 12192000"/>
              <a:gd name="connsiteY154" fmla="*/ 174625 h 1787292"/>
              <a:gd name="connsiteX155" fmla="*/ 8143608 w 12192000"/>
              <a:gd name="connsiteY155" fmla="*/ 176212 h 1787292"/>
              <a:gd name="connsiteX156" fmla="*/ 8211871 w 12192000"/>
              <a:gd name="connsiteY156" fmla="*/ 174625 h 1787292"/>
              <a:gd name="connsiteX157" fmla="*/ 8272196 w 12192000"/>
              <a:gd name="connsiteY157" fmla="*/ 166687 h 1787292"/>
              <a:gd name="connsiteX158" fmla="*/ 8324583 w 12192000"/>
              <a:gd name="connsiteY158" fmla="*/ 155575 h 1787292"/>
              <a:gd name="connsiteX159" fmla="*/ 8370621 w 12192000"/>
              <a:gd name="connsiteY159" fmla="*/ 141287 h 1787292"/>
              <a:gd name="connsiteX160" fmla="*/ 8411896 w 12192000"/>
              <a:gd name="connsiteY160" fmla="*/ 125412 h 1787292"/>
              <a:gd name="connsiteX161" fmla="*/ 8448408 w 12192000"/>
              <a:gd name="connsiteY161" fmla="*/ 106362 h 1787292"/>
              <a:gd name="connsiteX162" fmla="*/ 8486508 w 12192000"/>
              <a:gd name="connsiteY162" fmla="*/ 87312 h 1787292"/>
              <a:gd name="connsiteX163" fmla="*/ 8524608 w 12192000"/>
              <a:gd name="connsiteY163" fmla="*/ 68262 h 1787292"/>
              <a:gd name="connsiteX164" fmla="*/ 8561120 w 12192000"/>
              <a:gd name="connsiteY164" fmla="*/ 52387 h 1787292"/>
              <a:gd name="connsiteX165" fmla="*/ 8602396 w 12192000"/>
              <a:gd name="connsiteY165" fmla="*/ 36512 h 1787292"/>
              <a:gd name="connsiteX166" fmla="*/ 8648432 w 12192000"/>
              <a:gd name="connsiteY166" fmla="*/ 20637 h 1787292"/>
              <a:gd name="connsiteX167" fmla="*/ 8700820 w 12192000"/>
              <a:gd name="connsiteY167" fmla="*/ 9525 h 1787292"/>
              <a:gd name="connsiteX168" fmla="*/ 8761146 w 12192000"/>
              <a:gd name="connsiteY168" fmla="*/ 3175 h 1787292"/>
              <a:gd name="connsiteX169" fmla="*/ 8827820 w 12192000"/>
              <a:gd name="connsiteY169" fmla="*/ 0 h 1787292"/>
              <a:gd name="connsiteX170" fmla="*/ 8897670 w 12192000"/>
              <a:gd name="connsiteY170" fmla="*/ 3175 h 1787292"/>
              <a:gd name="connsiteX171" fmla="*/ 8957996 w 12192000"/>
              <a:gd name="connsiteY171" fmla="*/ 9525 h 1787292"/>
              <a:gd name="connsiteX172" fmla="*/ 9010382 w 12192000"/>
              <a:gd name="connsiteY172" fmla="*/ 20637 h 1787292"/>
              <a:gd name="connsiteX173" fmla="*/ 9056420 w 12192000"/>
              <a:gd name="connsiteY173" fmla="*/ 36512 h 1787292"/>
              <a:gd name="connsiteX174" fmla="*/ 9097696 w 12192000"/>
              <a:gd name="connsiteY174" fmla="*/ 52387 h 1787292"/>
              <a:gd name="connsiteX175" fmla="*/ 9134208 w 12192000"/>
              <a:gd name="connsiteY175" fmla="*/ 68262 h 1787292"/>
              <a:gd name="connsiteX176" fmla="*/ 9172308 w 12192000"/>
              <a:gd name="connsiteY176" fmla="*/ 87312 h 1787292"/>
              <a:gd name="connsiteX177" fmla="*/ 9210408 w 12192000"/>
              <a:gd name="connsiteY177" fmla="*/ 106362 h 1787292"/>
              <a:gd name="connsiteX178" fmla="*/ 9246920 w 12192000"/>
              <a:gd name="connsiteY178" fmla="*/ 125412 h 1787292"/>
              <a:gd name="connsiteX179" fmla="*/ 9288196 w 12192000"/>
              <a:gd name="connsiteY179" fmla="*/ 141287 h 1787292"/>
              <a:gd name="connsiteX180" fmla="*/ 9334232 w 12192000"/>
              <a:gd name="connsiteY180" fmla="*/ 155575 h 1787292"/>
              <a:gd name="connsiteX181" fmla="*/ 9386620 w 12192000"/>
              <a:gd name="connsiteY181" fmla="*/ 166687 h 1787292"/>
              <a:gd name="connsiteX182" fmla="*/ 9446946 w 12192000"/>
              <a:gd name="connsiteY182" fmla="*/ 174625 h 1787292"/>
              <a:gd name="connsiteX183" fmla="*/ 9515208 w 12192000"/>
              <a:gd name="connsiteY183" fmla="*/ 176212 h 1787292"/>
              <a:gd name="connsiteX184" fmla="*/ 9583470 w 12192000"/>
              <a:gd name="connsiteY184" fmla="*/ 174625 h 1787292"/>
              <a:gd name="connsiteX185" fmla="*/ 9643796 w 12192000"/>
              <a:gd name="connsiteY185" fmla="*/ 166687 h 1787292"/>
              <a:gd name="connsiteX186" fmla="*/ 9696182 w 12192000"/>
              <a:gd name="connsiteY186" fmla="*/ 155575 h 1787292"/>
              <a:gd name="connsiteX187" fmla="*/ 9742220 w 12192000"/>
              <a:gd name="connsiteY187" fmla="*/ 141287 h 1787292"/>
              <a:gd name="connsiteX188" fmla="*/ 9783496 w 12192000"/>
              <a:gd name="connsiteY188" fmla="*/ 125412 h 1787292"/>
              <a:gd name="connsiteX189" fmla="*/ 9820008 w 12192000"/>
              <a:gd name="connsiteY189" fmla="*/ 106362 h 1787292"/>
              <a:gd name="connsiteX190" fmla="*/ 9896208 w 12192000"/>
              <a:gd name="connsiteY190" fmla="*/ 68262 h 1787292"/>
              <a:gd name="connsiteX191" fmla="*/ 9932720 w 12192000"/>
              <a:gd name="connsiteY191" fmla="*/ 52387 h 1787292"/>
              <a:gd name="connsiteX192" fmla="*/ 9973996 w 12192000"/>
              <a:gd name="connsiteY192" fmla="*/ 36512 h 1787292"/>
              <a:gd name="connsiteX193" fmla="*/ 10020032 w 12192000"/>
              <a:gd name="connsiteY193" fmla="*/ 20637 h 1787292"/>
              <a:gd name="connsiteX194" fmla="*/ 10072420 w 12192000"/>
              <a:gd name="connsiteY194" fmla="*/ 9525 h 1787292"/>
              <a:gd name="connsiteX195" fmla="*/ 10132746 w 12192000"/>
              <a:gd name="connsiteY195" fmla="*/ 3175 h 1787292"/>
              <a:gd name="connsiteX196" fmla="*/ 10201008 w 12192000"/>
              <a:gd name="connsiteY196" fmla="*/ 0 h 1787292"/>
              <a:gd name="connsiteX197" fmla="*/ 10269270 w 12192000"/>
              <a:gd name="connsiteY197" fmla="*/ 3175 h 1787292"/>
              <a:gd name="connsiteX198" fmla="*/ 10329596 w 12192000"/>
              <a:gd name="connsiteY198" fmla="*/ 9525 h 1787292"/>
              <a:gd name="connsiteX199" fmla="*/ 10381982 w 12192000"/>
              <a:gd name="connsiteY199" fmla="*/ 20637 h 1787292"/>
              <a:gd name="connsiteX200" fmla="*/ 10428020 w 12192000"/>
              <a:gd name="connsiteY200" fmla="*/ 36512 h 1787292"/>
              <a:gd name="connsiteX201" fmla="*/ 10469296 w 12192000"/>
              <a:gd name="connsiteY201" fmla="*/ 52387 h 1787292"/>
              <a:gd name="connsiteX202" fmla="*/ 10505808 w 12192000"/>
              <a:gd name="connsiteY202" fmla="*/ 68262 h 1787292"/>
              <a:gd name="connsiteX203" fmla="*/ 10543908 w 12192000"/>
              <a:gd name="connsiteY203" fmla="*/ 87312 h 1787292"/>
              <a:gd name="connsiteX204" fmla="*/ 10582008 w 12192000"/>
              <a:gd name="connsiteY204" fmla="*/ 106362 h 1787292"/>
              <a:gd name="connsiteX205" fmla="*/ 10618520 w 12192000"/>
              <a:gd name="connsiteY205" fmla="*/ 125412 h 1787292"/>
              <a:gd name="connsiteX206" fmla="*/ 10659796 w 12192000"/>
              <a:gd name="connsiteY206" fmla="*/ 141287 h 1787292"/>
              <a:gd name="connsiteX207" fmla="*/ 10705832 w 12192000"/>
              <a:gd name="connsiteY207" fmla="*/ 155575 h 1787292"/>
              <a:gd name="connsiteX208" fmla="*/ 10758220 w 12192000"/>
              <a:gd name="connsiteY208" fmla="*/ 166687 h 1787292"/>
              <a:gd name="connsiteX209" fmla="*/ 10818546 w 12192000"/>
              <a:gd name="connsiteY209" fmla="*/ 174625 h 1787292"/>
              <a:gd name="connsiteX210" fmla="*/ 10886808 w 12192000"/>
              <a:gd name="connsiteY210" fmla="*/ 176212 h 1787292"/>
              <a:gd name="connsiteX211" fmla="*/ 10955070 w 12192000"/>
              <a:gd name="connsiteY211" fmla="*/ 174625 h 1787292"/>
              <a:gd name="connsiteX212" fmla="*/ 11015396 w 12192000"/>
              <a:gd name="connsiteY212" fmla="*/ 166687 h 1787292"/>
              <a:gd name="connsiteX213" fmla="*/ 11067782 w 12192000"/>
              <a:gd name="connsiteY213" fmla="*/ 155575 h 1787292"/>
              <a:gd name="connsiteX214" fmla="*/ 11113820 w 12192000"/>
              <a:gd name="connsiteY214" fmla="*/ 141287 h 1787292"/>
              <a:gd name="connsiteX215" fmla="*/ 11155096 w 12192000"/>
              <a:gd name="connsiteY215" fmla="*/ 125412 h 1787292"/>
              <a:gd name="connsiteX216" fmla="*/ 11191608 w 12192000"/>
              <a:gd name="connsiteY216" fmla="*/ 106362 h 1787292"/>
              <a:gd name="connsiteX217" fmla="*/ 11229708 w 12192000"/>
              <a:gd name="connsiteY217" fmla="*/ 87312 h 1787292"/>
              <a:gd name="connsiteX218" fmla="*/ 11267808 w 12192000"/>
              <a:gd name="connsiteY218" fmla="*/ 68262 h 1787292"/>
              <a:gd name="connsiteX219" fmla="*/ 11304320 w 12192000"/>
              <a:gd name="connsiteY219" fmla="*/ 52387 h 1787292"/>
              <a:gd name="connsiteX220" fmla="*/ 11345596 w 12192000"/>
              <a:gd name="connsiteY220" fmla="*/ 36512 h 1787292"/>
              <a:gd name="connsiteX221" fmla="*/ 11391632 w 12192000"/>
              <a:gd name="connsiteY221" fmla="*/ 20637 h 1787292"/>
              <a:gd name="connsiteX222" fmla="*/ 11444020 w 12192000"/>
              <a:gd name="connsiteY222" fmla="*/ 9525 h 1787292"/>
              <a:gd name="connsiteX223" fmla="*/ 11504346 w 12192000"/>
              <a:gd name="connsiteY223" fmla="*/ 3175 h 1787292"/>
              <a:gd name="connsiteX224" fmla="*/ 11572608 w 12192000"/>
              <a:gd name="connsiteY224" fmla="*/ 0 h 1787292"/>
              <a:gd name="connsiteX225" fmla="*/ 11640870 w 12192000"/>
              <a:gd name="connsiteY225" fmla="*/ 3175 h 1787292"/>
              <a:gd name="connsiteX226" fmla="*/ 11701196 w 12192000"/>
              <a:gd name="connsiteY226" fmla="*/ 9525 h 1787292"/>
              <a:gd name="connsiteX227" fmla="*/ 11753582 w 12192000"/>
              <a:gd name="connsiteY227" fmla="*/ 20637 h 1787292"/>
              <a:gd name="connsiteX228" fmla="*/ 11799620 w 12192000"/>
              <a:gd name="connsiteY228" fmla="*/ 36512 h 1787292"/>
              <a:gd name="connsiteX229" fmla="*/ 11840896 w 12192000"/>
              <a:gd name="connsiteY229" fmla="*/ 52387 h 1787292"/>
              <a:gd name="connsiteX230" fmla="*/ 11877408 w 12192000"/>
              <a:gd name="connsiteY230" fmla="*/ 68262 h 1787292"/>
              <a:gd name="connsiteX231" fmla="*/ 11915508 w 12192000"/>
              <a:gd name="connsiteY231" fmla="*/ 87312 h 1787292"/>
              <a:gd name="connsiteX232" fmla="*/ 11953608 w 12192000"/>
              <a:gd name="connsiteY232" fmla="*/ 106362 h 1787292"/>
              <a:gd name="connsiteX233" fmla="*/ 11990120 w 12192000"/>
              <a:gd name="connsiteY233" fmla="*/ 125412 h 1787292"/>
              <a:gd name="connsiteX234" fmla="*/ 12031396 w 12192000"/>
              <a:gd name="connsiteY234" fmla="*/ 141287 h 1787292"/>
              <a:gd name="connsiteX235" fmla="*/ 12077432 w 12192000"/>
              <a:gd name="connsiteY235" fmla="*/ 155575 h 1787292"/>
              <a:gd name="connsiteX236" fmla="*/ 12129820 w 12192000"/>
              <a:gd name="connsiteY236" fmla="*/ 166688 h 1787292"/>
              <a:gd name="connsiteX237" fmla="*/ 12190146 w 12192000"/>
              <a:gd name="connsiteY237" fmla="*/ 174625 h 1787292"/>
              <a:gd name="connsiteX238" fmla="*/ 12192000 w 12192000"/>
              <a:gd name="connsiteY238" fmla="*/ 174668 h 1787292"/>
              <a:gd name="connsiteX239" fmla="*/ 12192000 w 12192000"/>
              <a:gd name="connsiteY239" fmla="*/ 885826 h 1787292"/>
              <a:gd name="connsiteX240" fmla="*/ 12192000 w 12192000"/>
              <a:gd name="connsiteY240" fmla="*/ 1787292 h 1787292"/>
              <a:gd name="connsiteX241" fmla="*/ 0 w 12192000"/>
              <a:gd name="connsiteY241" fmla="*/ 1787292 h 1787292"/>
              <a:gd name="connsiteX242" fmla="*/ 0 w 12192000"/>
              <a:gd name="connsiteY242" fmla="*/ 885826 h 1787292"/>
              <a:gd name="connsiteX243" fmla="*/ 0 w 12192000"/>
              <a:gd name="connsiteY243" fmla="*/ 174668 h 1787292"/>
              <a:gd name="connsiteX244" fmla="*/ 1852 w 12192000"/>
              <a:gd name="connsiteY244" fmla="*/ 174625 h 1787292"/>
              <a:gd name="connsiteX245" fmla="*/ 62177 w 12192000"/>
              <a:gd name="connsiteY245" fmla="*/ 166687 h 1787292"/>
              <a:gd name="connsiteX246" fmla="*/ 114564 w 12192000"/>
              <a:gd name="connsiteY246" fmla="*/ 155575 h 1787292"/>
              <a:gd name="connsiteX247" fmla="*/ 160602 w 12192000"/>
              <a:gd name="connsiteY247" fmla="*/ 141287 h 1787292"/>
              <a:gd name="connsiteX248" fmla="*/ 201877 w 12192000"/>
              <a:gd name="connsiteY248" fmla="*/ 125412 h 1787292"/>
              <a:gd name="connsiteX249" fmla="*/ 238389 w 12192000"/>
              <a:gd name="connsiteY249" fmla="*/ 106362 h 1787292"/>
              <a:gd name="connsiteX250" fmla="*/ 276489 w 12192000"/>
              <a:gd name="connsiteY250" fmla="*/ 87312 h 1787292"/>
              <a:gd name="connsiteX251" fmla="*/ 314589 w 12192000"/>
              <a:gd name="connsiteY251" fmla="*/ 68262 h 1787292"/>
              <a:gd name="connsiteX252" fmla="*/ 351102 w 12192000"/>
              <a:gd name="connsiteY252" fmla="*/ 52387 h 1787292"/>
              <a:gd name="connsiteX253" fmla="*/ 392377 w 12192000"/>
              <a:gd name="connsiteY253" fmla="*/ 36512 h 1787292"/>
              <a:gd name="connsiteX254" fmla="*/ 438414 w 12192000"/>
              <a:gd name="connsiteY254" fmla="*/ 20637 h 1787292"/>
              <a:gd name="connsiteX255" fmla="*/ 490802 w 12192000"/>
              <a:gd name="connsiteY255" fmla="*/ 9525 h 1787292"/>
              <a:gd name="connsiteX256" fmla="*/ 551127 w 12192000"/>
              <a:gd name="connsiteY256" fmla="*/ 3175 h 1787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</a:cxnLst>
            <a:rect l="l" t="t" r="r" b="b"/>
            <a:pathLst>
              <a:path w="12192000" h="1787292">
                <a:moveTo>
                  <a:pt x="619389" y="0"/>
                </a:moveTo>
                <a:lnTo>
                  <a:pt x="687652" y="3175"/>
                </a:lnTo>
                <a:lnTo>
                  <a:pt x="747977" y="9525"/>
                </a:lnTo>
                <a:lnTo>
                  <a:pt x="800364" y="20637"/>
                </a:lnTo>
                <a:lnTo>
                  <a:pt x="846402" y="36512"/>
                </a:lnTo>
                <a:lnTo>
                  <a:pt x="887677" y="52387"/>
                </a:lnTo>
                <a:lnTo>
                  <a:pt x="924189" y="68262"/>
                </a:lnTo>
                <a:lnTo>
                  <a:pt x="962289" y="87312"/>
                </a:lnTo>
                <a:lnTo>
                  <a:pt x="1000389" y="106362"/>
                </a:lnTo>
                <a:lnTo>
                  <a:pt x="1036902" y="125412"/>
                </a:lnTo>
                <a:lnTo>
                  <a:pt x="1078177" y="141287"/>
                </a:lnTo>
                <a:lnTo>
                  <a:pt x="1124214" y="155575"/>
                </a:lnTo>
                <a:lnTo>
                  <a:pt x="1176602" y="166687"/>
                </a:lnTo>
                <a:lnTo>
                  <a:pt x="1236927" y="174625"/>
                </a:lnTo>
                <a:lnTo>
                  <a:pt x="1305189" y="176212"/>
                </a:lnTo>
                <a:lnTo>
                  <a:pt x="1373452" y="174625"/>
                </a:lnTo>
                <a:lnTo>
                  <a:pt x="1433777" y="166687"/>
                </a:lnTo>
                <a:lnTo>
                  <a:pt x="1486164" y="155575"/>
                </a:lnTo>
                <a:lnTo>
                  <a:pt x="1532202" y="141287"/>
                </a:lnTo>
                <a:lnTo>
                  <a:pt x="1573477" y="125412"/>
                </a:lnTo>
                <a:lnTo>
                  <a:pt x="1609989" y="106362"/>
                </a:lnTo>
                <a:lnTo>
                  <a:pt x="1648089" y="87312"/>
                </a:lnTo>
                <a:lnTo>
                  <a:pt x="1686189" y="68262"/>
                </a:lnTo>
                <a:lnTo>
                  <a:pt x="1722702" y="52387"/>
                </a:lnTo>
                <a:lnTo>
                  <a:pt x="1763977" y="36512"/>
                </a:lnTo>
                <a:lnTo>
                  <a:pt x="1810014" y="20637"/>
                </a:lnTo>
                <a:lnTo>
                  <a:pt x="1862402" y="9525"/>
                </a:lnTo>
                <a:lnTo>
                  <a:pt x="1922727" y="3175"/>
                </a:lnTo>
                <a:lnTo>
                  <a:pt x="1990989" y="0"/>
                </a:lnTo>
                <a:lnTo>
                  <a:pt x="2059252" y="3175"/>
                </a:lnTo>
                <a:lnTo>
                  <a:pt x="2119577" y="9525"/>
                </a:lnTo>
                <a:lnTo>
                  <a:pt x="2171964" y="20637"/>
                </a:lnTo>
                <a:lnTo>
                  <a:pt x="2218002" y="36512"/>
                </a:lnTo>
                <a:lnTo>
                  <a:pt x="2259277" y="52387"/>
                </a:lnTo>
                <a:lnTo>
                  <a:pt x="2295789" y="68262"/>
                </a:lnTo>
                <a:lnTo>
                  <a:pt x="2333889" y="87312"/>
                </a:lnTo>
                <a:lnTo>
                  <a:pt x="2371989" y="106362"/>
                </a:lnTo>
                <a:lnTo>
                  <a:pt x="2408502" y="125412"/>
                </a:lnTo>
                <a:lnTo>
                  <a:pt x="2449777" y="141287"/>
                </a:lnTo>
                <a:lnTo>
                  <a:pt x="2495814" y="155575"/>
                </a:lnTo>
                <a:lnTo>
                  <a:pt x="2548202" y="166687"/>
                </a:lnTo>
                <a:lnTo>
                  <a:pt x="2608527" y="174625"/>
                </a:lnTo>
                <a:lnTo>
                  <a:pt x="2676789" y="176212"/>
                </a:lnTo>
                <a:lnTo>
                  <a:pt x="2745052" y="174625"/>
                </a:lnTo>
                <a:lnTo>
                  <a:pt x="2805377" y="166687"/>
                </a:lnTo>
                <a:lnTo>
                  <a:pt x="2857764" y="155575"/>
                </a:lnTo>
                <a:lnTo>
                  <a:pt x="2903802" y="141287"/>
                </a:lnTo>
                <a:lnTo>
                  <a:pt x="2945077" y="125412"/>
                </a:lnTo>
                <a:lnTo>
                  <a:pt x="2981589" y="106362"/>
                </a:lnTo>
                <a:lnTo>
                  <a:pt x="3019689" y="87312"/>
                </a:lnTo>
                <a:lnTo>
                  <a:pt x="3057789" y="68262"/>
                </a:lnTo>
                <a:lnTo>
                  <a:pt x="3094302" y="52387"/>
                </a:lnTo>
                <a:lnTo>
                  <a:pt x="3135577" y="36512"/>
                </a:lnTo>
                <a:lnTo>
                  <a:pt x="3181614" y="20637"/>
                </a:lnTo>
                <a:lnTo>
                  <a:pt x="3234002" y="9525"/>
                </a:lnTo>
                <a:lnTo>
                  <a:pt x="3294327" y="3175"/>
                </a:lnTo>
                <a:lnTo>
                  <a:pt x="3361002" y="0"/>
                </a:lnTo>
                <a:lnTo>
                  <a:pt x="3430852" y="3175"/>
                </a:lnTo>
                <a:lnTo>
                  <a:pt x="3491177" y="9525"/>
                </a:lnTo>
                <a:lnTo>
                  <a:pt x="3543564" y="20637"/>
                </a:lnTo>
                <a:lnTo>
                  <a:pt x="3589602" y="36512"/>
                </a:lnTo>
                <a:lnTo>
                  <a:pt x="3630877" y="52387"/>
                </a:lnTo>
                <a:lnTo>
                  <a:pt x="3667389" y="68262"/>
                </a:lnTo>
                <a:lnTo>
                  <a:pt x="3705489" y="87312"/>
                </a:lnTo>
                <a:lnTo>
                  <a:pt x="3743589" y="106362"/>
                </a:lnTo>
                <a:lnTo>
                  <a:pt x="3780102" y="125412"/>
                </a:lnTo>
                <a:lnTo>
                  <a:pt x="3821377" y="141287"/>
                </a:lnTo>
                <a:lnTo>
                  <a:pt x="3867414" y="155575"/>
                </a:lnTo>
                <a:lnTo>
                  <a:pt x="3919802" y="166687"/>
                </a:lnTo>
                <a:lnTo>
                  <a:pt x="3980127" y="174625"/>
                </a:lnTo>
                <a:lnTo>
                  <a:pt x="4048389" y="176212"/>
                </a:lnTo>
                <a:lnTo>
                  <a:pt x="4116652" y="174625"/>
                </a:lnTo>
                <a:lnTo>
                  <a:pt x="4176977" y="166687"/>
                </a:lnTo>
                <a:lnTo>
                  <a:pt x="4229364" y="155575"/>
                </a:lnTo>
                <a:lnTo>
                  <a:pt x="4275402" y="141287"/>
                </a:lnTo>
                <a:lnTo>
                  <a:pt x="4316677" y="125412"/>
                </a:lnTo>
                <a:lnTo>
                  <a:pt x="4353189" y="106362"/>
                </a:lnTo>
                <a:lnTo>
                  <a:pt x="4429389" y="68262"/>
                </a:lnTo>
                <a:lnTo>
                  <a:pt x="4465902" y="52387"/>
                </a:lnTo>
                <a:lnTo>
                  <a:pt x="4507177" y="36512"/>
                </a:lnTo>
                <a:lnTo>
                  <a:pt x="4553214" y="20637"/>
                </a:lnTo>
                <a:lnTo>
                  <a:pt x="4605602" y="9525"/>
                </a:lnTo>
                <a:lnTo>
                  <a:pt x="4665928" y="3175"/>
                </a:lnTo>
                <a:lnTo>
                  <a:pt x="4734189" y="0"/>
                </a:lnTo>
                <a:lnTo>
                  <a:pt x="4802453" y="3175"/>
                </a:lnTo>
                <a:lnTo>
                  <a:pt x="4862777" y="9525"/>
                </a:lnTo>
                <a:lnTo>
                  <a:pt x="4915165" y="20637"/>
                </a:lnTo>
                <a:lnTo>
                  <a:pt x="4961201" y="36512"/>
                </a:lnTo>
                <a:lnTo>
                  <a:pt x="5002476" y="52387"/>
                </a:lnTo>
                <a:lnTo>
                  <a:pt x="5038989" y="68262"/>
                </a:lnTo>
                <a:lnTo>
                  <a:pt x="5077089" y="87312"/>
                </a:lnTo>
                <a:lnTo>
                  <a:pt x="5115189" y="106362"/>
                </a:lnTo>
                <a:lnTo>
                  <a:pt x="5151701" y="125412"/>
                </a:lnTo>
                <a:lnTo>
                  <a:pt x="5192976" y="141287"/>
                </a:lnTo>
                <a:lnTo>
                  <a:pt x="5239014" y="155575"/>
                </a:lnTo>
                <a:lnTo>
                  <a:pt x="5291401" y="166687"/>
                </a:lnTo>
                <a:lnTo>
                  <a:pt x="5351727" y="174625"/>
                </a:lnTo>
                <a:lnTo>
                  <a:pt x="5410199" y="175985"/>
                </a:lnTo>
                <a:lnTo>
                  <a:pt x="5468671" y="174625"/>
                </a:lnTo>
                <a:lnTo>
                  <a:pt x="5528996" y="166687"/>
                </a:lnTo>
                <a:lnTo>
                  <a:pt x="5581383" y="155575"/>
                </a:lnTo>
                <a:lnTo>
                  <a:pt x="5627421" y="141287"/>
                </a:lnTo>
                <a:lnTo>
                  <a:pt x="5668696" y="125412"/>
                </a:lnTo>
                <a:lnTo>
                  <a:pt x="5705209" y="106362"/>
                </a:lnTo>
                <a:lnTo>
                  <a:pt x="5743308" y="87312"/>
                </a:lnTo>
                <a:lnTo>
                  <a:pt x="5781408" y="68262"/>
                </a:lnTo>
                <a:lnTo>
                  <a:pt x="5817921" y="52387"/>
                </a:lnTo>
                <a:lnTo>
                  <a:pt x="5859196" y="36512"/>
                </a:lnTo>
                <a:lnTo>
                  <a:pt x="5905234" y="20637"/>
                </a:lnTo>
                <a:lnTo>
                  <a:pt x="5957621" y="9525"/>
                </a:lnTo>
                <a:lnTo>
                  <a:pt x="6017947" y="3175"/>
                </a:lnTo>
                <a:lnTo>
                  <a:pt x="6086208" y="0"/>
                </a:lnTo>
                <a:lnTo>
                  <a:pt x="6095999" y="455"/>
                </a:lnTo>
                <a:lnTo>
                  <a:pt x="6105789" y="0"/>
                </a:lnTo>
                <a:lnTo>
                  <a:pt x="6174052" y="3175"/>
                </a:lnTo>
                <a:lnTo>
                  <a:pt x="6234377" y="9525"/>
                </a:lnTo>
                <a:lnTo>
                  <a:pt x="6286764" y="20637"/>
                </a:lnTo>
                <a:lnTo>
                  <a:pt x="6332802" y="36512"/>
                </a:lnTo>
                <a:lnTo>
                  <a:pt x="6374077" y="52387"/>
                </a:lnTo>
                <a:lnTo>
                  <a:pt x="6410589" y="68262"/>
                </a:lnTo>
                <a:lnTo>
                  <a:pt x="6448689" y="87312"/>
                </a:lnTo>
                <a:lnTo>
                  <a:pt x="6486789" y="106362"/>
                </a:lnTo>
                <a:lnTo>
                  <a:pt x="6523302" y="125412"/>
                </a:lnTo>
                <a:lnTo>
                  <a:pt x="6564577" y="141287"/>
                </a:lnTo>
                <a:lnTo>
                  <a:pt x="6610614" y="155575"/>
                </a:lnTo>
                <a:lnTo>
                  <a:pt x="6663002" y="166687"/>
                </a:lnTo>
                <a:lnTo>
                  <a:pt x="6723327" y="174625"/>
                </a:lnTo>
                <a:lnTo>
                  <a:pt x="6781799" y="175985"/>
                </a:lnTo>
                <a:lnTo>
                  <a:pt x="6840271" y="174625"/>
                </a:lnTo>
                <a:lnTo>
                  <a:pt x="6900596" y="166687"/>
                </a:lnTo>
                <a:lnTo>
                  <a:pt x="6952983" y="155575"/>
                </a:lnTo>
                <a:lnTo>
                  <a:pt x="6999021" y="141287"/>
                </a:lnTo>
                <a:lnTo>
                  <a:pt x="7040296" y="125412"/>
                </a:lnTo>
                <a:lnTo>
                  <a:pt x="7076808" y="106362"/>
                </a:lnTo>
                <a:lnTo>
                  <a:pt x="7114908" y="87312"/>
                </a:lnTo>
                <a:lnTo>
                  <a:pt x="7153008" y="68262"/>
                </a:lnTo>
                <a:lnTo>
                  <a:pt x="7189521" y="52387"/>
                </a:lnTo>
                <a:lnTo>
                  <a:pt x="7230796" y="36512"/>
                </a:lnTo>
                <a:lnTo>
                  <a:pt x="7276833" y="20637"/>
                </a:lnTo>
                <a:lnTo>
                  <a:pt x="7329221" y="9525"/>
                </a:lnTo>
                <a:lnTo>
                  <a:pt x="7389546" y="3175"/>
                </a:lnTo>
                <a:lnTo>
                  <a:pt x="7457808" y="0"/>
                </a:lnTo>
                <a:lnTo>
                  <a:pt x="7526071" y="3175"/>
                </a:lnTo>
                <a:lnTo>
                  <a:pt x="7586396" y="9525"/>
                </a:lnTo>
                <a:lnTo>
                  <a:pt x="7638783" y="20637"/>
                </a:lnTo>
                <a:lnTo>
                  <a:pt x="7684821" y="36512"/>
                </a:lnTo>
                <a:lnTo>
                  <a:pt x="7726096" y="52387"/>
                </a:lnTo>
                <a:lnTo>
                  <a:pt x="7762608" y="68262"/>
                </a:lnTo>
                <a:lnTo>
                  <a:pt x="7800708" y="87312"/>
                </a:lnTo>
                <a:lnTo>
                  <a:pt x="7838808" y="106362"/>
                </a:lnTo>
                <a:lnTo>
                  <a:pt x="7875321" y="125412"/>
                </a:lnTo>
                <a:lnTo>
                  <a:pt x="7916596" y="141287"/>
                </a:lnTo>
                <a:lnTo>
                  <a:pt x="7962633" y="155575"/>
                </a:lnTo>
                <a:lnTo>
                  <a:pt x="8015021" y="166687"/>
                </a:lnTo>
                <a:lnTo>
                  <a:pt x="8075346" y="174625"/>
                </a:lnTo>
                <a:lnTo>
                  <a:pt x="8143608" y="176212"/>
                </a:lnTo>
                <a:lnTo>
                  <a:pt x="8211871" y="174625"/>
                </a:lnTo>
                <a:lnTo>
                  <a:pt x="8272196" y="166687"/>
                </a:lnTo>
                <a:lnTo>
                  <a:pt x="8324583" y="155575"/>
                </a:lnTo>
                <a:lnTo>
                  <a:pt x="8370621" y="141287"/>
                </a:lnTo>
                <a:lnTo>
                  <a:pt x="8411896" y="125412"/>
                </a:lnTo>
                <a:lnTo>
                  <a:pt x="8448408" y="106362"/>
                </a:lnTo>
                <a:lnTo>
                  <a:pt x="8486508" y="87312"/>
                </a:lnTo>
                <a:lnTo>
                  <a:pt x="8524608" y="68262"/>
                </a:lnTo>
                <a:lnTo>
                  <a:pt x="8561120" y="52387"/>
                </a:lnTo>
                <a:lnTo>
                  <a:pt x="8602396" y="36512"/>
                </a:lnTo>
                <a:lnTo>
                  <a:pt x="8648432" y="20637"/>
                </a:lnTo>
                <a:lnTo>
                  <a:pt x="8700820" y="9525"/>
                </a:lnTo>
                <a:lnTo>
                  <a:pt x="8761146" y="3175"/>
                </a:lnTo>
                <a:lnTo>
                  <a:pt x="8827820" y="0"/>
                </a:lnTo>
                <a:lnTo>
                  <a:pt x="8897670" y="3175"/>
                </a:lnTo>
                <a:lnTo>
                  <a:pt x="8957996" y="9525"/>
                </a:lnTo>
                <a:lnTo>
                  <a:pt x="9010382" y="20637"/>
                </a:lnTo>
                <a:lnTo>
                  <a:pt x="9056420" y="36512"/>
                </a:lnTo>
                <a:lnTo>
                  <a:pt x="9097696" y="52387"/>
                </a:lnTo>
                <a:lnTo>
                  <a:pt x="9134208" y="68262"/>
                </a:lnTo>
                <a:lnTo>
                  <a:pt x="9172308" y="87312"/>
                </a:lnTo>
                <a:lnTo>
                  <a:pt x="9210408" y="106362"/>
                </a:lnTo>
                <a:lnTo>
                  <a:pt x="9246920" y="125412"/>
                </a:lnTo>
                <a:lnTo>
                  <a:pt x="9288196" y="141287"/>
                </a:lnTo>
                <a:lnTo>
                  <a:pt x="9334232" y="155575"/>
                </a:lnTo>
                <a:lnTo>
                  <a:pt x="9386620" y="166687"/>
                </a:lnTo>
                <a:lnTo>
                  <a:pt x="9446946" y="174625"/>
                </a:lnTo>
                <a:lnTo>
                  <a:pt x="9515208" y="176212"/>
                </a:lnTo>
                <a:lnTo>
                  <a:pt x="9583470" y="174625"/>
                </a:lnTo>
                <a:lnTo>
                  <a:pt x="9643796" y="166687"/>
                </a:lnTo>
                <a:lnTo>
                  <a:pt x="9696182" y="155575"/>
                </a:lnTo>
                <a:lnTo>
                  <a:pt x="9742220" y="141287"/>
                </a:lnTo>
                <a:lnTo>
                  <a:pt x="9783496" y="125412"/>
                </a:lnTo>
                <a:lnTo>
                  <a:pt x="9820008" y="106362"/>
                </a:lnTo>
                <a:lnTo>
                  <a:pt x="9896208" y="68262"/>
                </a:lnTo>
                <a:lnTo>
                  <a:pt x="9932720" y="52387"/>
                </a:lnTo>
                <a:lnTo>
                  <a:pt x="9973996" y="36512"/>
                </a:lnTo>
                <a:lnTo>
                  <a:pt x="10020032" y="20637"/>
                </a:lnTo>
                <a:lnTo>
                  <a:pt x="10072420" y="9525"/>
                </a:lnTo>
                <a:lnTo>
                  <a:pt x="10132746" y="3175"/>
                </a:lnTo>
                <a:lnTo>
                  <a:pt x="10201008" y="0"/>
                </a:lnTo>
                <a:lnTo>
                  <a:pt x="10269270" y="3175"/>
                </a:lnTo>
                <a:lnTo>
                  <a:pt x="10329596" y="9525"/>
                </a:lnTo>
                <a:lnTo>
                  <a:pt x="10381982" y="20637"/>
                </a:lnTo>
                <a:lnTo>
                  <a:pt x="10428020" y="36512"/>
                </a:lnTo>
                <a:lnTo>
                  <a:pt x="10469296" y="52387"/>
                </a:lnTo>
                <a:lnTo>
                  <a:pt x="10505808" y="68262"/>
                </a:lnTo>
                <a:lnTo>
                  <a:pt x="10543908" y="87312"/>
                </a:lnTo>
                <a:lnTo>
                  <a:pt x="10582008" y="106362"/>
                </a:lnTo>
                <a:lnTo>
                  <a:pt x="10618520" y="125412"/>
                </a:lnTo>
                <a:lnTo>
                  <a:pt x="10659796" y="141287"/>
                </a:lnTo>
                <a:lnTo>
                  <a:pt x="10705832" y="155575"/>
                </a:lnTo>
                <a:lnTo>
                  <a:pt x="10758220" y="166687"/>
                </a:lnTo>
                <a:lnTo>
                  <a:pt x="10818546" y="174625"/>
                </a:lnTo>
                <a:lnTo>
                  <a:pt x="10886808" y="176212"/>
                </a:lnTo>
                <a:lnTo>
                  <a:pt x="10955070" y="174625"/>
                </a:lnTo>
                <a:lnTo>
                  <a:pt x="11015396" y="166687"/>
                </a:lnTo>
                <a:lnTo>
                  <a:pt x="11067782" y="155575"/>
                </a:lnTo>
                <a:lnTo>
                  <a:pt x="11113820" y="141287"/>
                </a:lnTo>
                <a:lnTo>
                  <a:pt x="11155096" y="125412"/>
                </a:lnTo>
                <a:lnTo>
                  <a:pt x="11191608" y="106362"/>
                </a:lnTo>
                <a:lnTo>
                  <a:pt x="11229708" y="87312"/>
                </a:lnTo>
                <a:lnTo>
                  <a:pt x="11267808" y="68262"/>
                </a:lnTo>
                <a:lnTo>
                  <a:pt x="11304320" y="52387"/>
                </a:lnTo>
                <a:lnTo>
                  <a:pt x="11345596" y="36512"/>
                </a:lnTo>
                <a:lnTo>
                  <a:pt x="11391632" y="20637"/>
                </a:lnTo>
                <a:lnTo>
                  <a:pt x="11444020" y="9525"/>
                </a:lnTo>
                <a:lnTo>
                  <a:pt x="11504346" y="3175"/>
                </a:lnTo>
                <a:lnTo>
                  <a:pt x="11572608" y="0"/>
                </a:lnTo>
                <a:lnTo>
                  <a:pt x="11640870" y="3175"/>
                </a:lnTo>
                <a:lnTo>
                  <a:pt x="11701196" y="9525"/>
                </a:lnTo>
                <a:lnTo>
                  <a:pt x="11753582" y="20637"/>
                </a:lnTo>
                <a:lnTo>
                  <a:pt x="11799620" y="36512"/>
                </a:lnTo>
                <a:lnTo>
                  <a:pt x="11840896" y="52387"/>
                </a:lnTo>
                <a:lnTo>
                  <a:pt x="11877408" y="68262"/>
                </a:lnTo>
                <a:lnTo>
                  <a:pt x="11915508" y="87312"/>
                </a:lnTo>
                <a:lnTo>
                  <a:pt x="11953608" y="106362"/>
                </a:lnTo>
                <a:lnTo>
                  <a:pt x="11990120" y="125412"/>
                </a:lnTo>
                <a:lnTo>
                  <a:pt x="12031396" y="141287"/>
                </a:lnTo>
                <a:lnTo>
                  <a:pt x="12077432" y="155575"/>
                </a:lnTo>
                <a:lnTo>
                  <a:pt x="12129820" y="166688"/>
                </a:lnTo>
                <a:lnTo>
                  <a:pt x="12190146" y="174625"/>
                </a:lnTo>
                <a:lnTo>
                  <a:pt x="12192000" y="174668"/>
                </a:lnTo>
                <a:lnTo>
                  <a:pt x="12192000" y="885826"/>
                </a:lnTo>
                <a:lnTo>
                  <a:pt x="12192000" y="1787292"/>
                </a:lnTo>
                <a:lnTo>
                  <a:pt x="0" y="1787292"/>
                </a:lnTo>
                <a:lnTo>
                  <a:pt x="0" y="885826"/>
                </a:lnTo>
                <a:lnTo>
                  <a:pt x="0" y="174668"/>
                </a:lnTo>
                <a:lnTo>
                  <a:pt x="1852" y="174625"/>
                </a:lnTo>
                <a:lnTo>
                  <a:pt x="62177" y="166687"/>
                </a:lnTo>
                <a:lnTo>
                  <a:pt x="114564" y="155575"/>
                </a:lnTo>
                <a:lnTo>
                  <a:pt x="160602" y="141287"/>
                </a:lnTo>
                <a:lnTo>
                  <a:pt x="201877" y="125412"/>
                </a:lnTo>
                <a:lnTo>
                  <a:pt x="238389" y="106362"/>
                </a:lnTo>
                <a:lnTo>
                  <a:pt x="276489" y="87312"/>
                </a:lnTo>
                <a:lnTo>
                  <a:pt x="314589" y="68262"/>
                </a:lnTo>
                <a:lnTo>
                  <a:pt x="351102" y="52387"/>
                </a:lnTo>
                <a:lnTo>
                  <a:pt x="392377" y="36512"/>
                </a:lnTo>
                <a:lnTo>
                  <a:pt x="438414" y="20637"/>
                </a:lnTo>
                <a:lnTo>
                  <a:pt x="490802" y="9525"/>
                </a:lnTo>
                <a:lnTo>
                  <a:pt x="551127" y="3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5CF63697-C9B5-3EC8-70FE-35977EBE6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3314" y="5493376"/>
            <a:ext cx="8045373" cy="742279"/>
          </a:xfrm>
        </p:spPr>
        <p:txBody>
          <a:bodyPr anchor="ctr">
            <a:normAutofit/>
          </a:bodyPr>
          <a:lstStyle/>
          <a:p>
            <a:r>
              <a:rPr lang="ru-RU" sz="2000" dirty="0" err="1">
                <a:solidFill>
                  <a:schemeClr val="tx1"/>
                </a:solidFill>
              </a:rPr>
              <a:t>Тимспирит</a:t>
            </a:r>
            <a:endParaRPr lang="ru-RU" sz="2000" dirty="0">
              <a:solidFill>
                <a:schemeClr val="tx1"/>
              </a:solidFill>
            </a:endParaRPr>
          </a:p>
          <a:p>
            <a:endParaRPr lang="ru-RU" sz="1800" dirty="0">
              <a:solidFill>
                <a:srgbClr val="2A1A00"/>
              </a:solidFill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="" xmlns:a16="http://schemas.microsoft.com/office/drawing/2014/main" id="{5CF63697-C9B5-3EC8-70FE-35977EBE65A2}"/>
              </a:ext>
            </a:extLst>
          </p:cNvPr>
          <p:cNvSpPr txBox="1">
            <a:spLocks/>
          </p:cNvSpPr>
          <p:nvPr/>
        </p:nvSpPr>
        <p:spPr>
          <a:xfrm>
            <a:off x="2073314" y="6113839"/>
            <a:ext cx="8045373" cy="742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b="0" dirty="0"/>
              <a:t>Заказчик: Исаков Дмитрий Николаевич</a:t>
            </a:r>
            <a:endParaRPr lang="ru-RU" sz="1600" b="0" dirty="0">
              <a:solidFill>
                <a:srgbClr val="2A1A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0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8EFCF3C-AE8F-35F1-2111-E90F092DC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2853" y="793869"/>
            <a:ext cx="2515972" cy="1492132"/>
          </a:xfrm>
        </p:spPr>
        <p:txBody>
          <a:bodyPr>
            <a:normAutofit/>
          </a:bodyPr>
          <a:lstStyle/>
          <a:p>
            <a:r>
              <a:rPr lang="en-US" sz="9600" dirty="0"/>
              <a:t>MVP</a:t>
            </a:r>
            <a:endParaRPr lang="ru-RU" sz="9600" dirty="0"/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A12351DD-0077-60A9-2495-47E6532DB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Информация о </a:t>
            </a:r>
            <a:r>
              <a:rPr lang="ru-RU" sz="3600" dirty="0" smtClean="0"/>
              <a:t>группе (фото и видео)</a:t>
            </a:r>
            <a:endParaRPr lang="ru-RU" sz="3600" dirty="0"/>
          </a:p>
          <a:p>
            <a:r>
              <a:rPr lang="ru-RU" sz="3600" dirty="0"/>
              <a:t>Д</a:t>
            </a:r>
            <a:r>
              <a:rPr lang="ru-RU" sz="3600" dirty="0" smtClean="0"/>
              <a:t>оступ к вышедшим и новым альбомам</a:t>
            </a:r>
          </a:p>
          <a:p>
            <a:r>
              <a:rPr lang="ru-RU" sz="3600" dirty="0"/>
              <a:t>Афиша </a:t>
            </a:r>
            <a:r>
              <a:rPr lang="ru-RU" sz="3600" dirty="0" smtClean="0"/>
              <a:t>событий и покупка билетов (в будущем)</a:t>
            </a:r>
          </a:p>
          <a:p>
            <a:r>
              <a:rPr lang="ru-RU" sz="3600" dirty="0" smtClean="0"/>
              <a:t>Возможность покупки </a:t>
            </a:r>
            <a:r>
              <a:rPr lang="ru-RU" sz="3600" dirty="0" err="1" smtClean="0"/>
              <a:t>мерча</a:t>
            </a:r>
            <a:r>
              <a:rPr lang="ru-RU" sz="3600" dirty="0" smtClean="0"/>
              <a:t> (в будущем)</a:t>
            </a:r>
            <a:endParaRPr lang="ru-RU" sz="36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084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93B3D315-2706-4149-873C-331EDFAFEF5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ltGray">
          <a:xfrm>
            <a:off x="0" y="0"/>
            <a:ext cx="1219200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C85AB63-4084-2912-3879-108F9FA5B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882" y="2644333"/>
            <a:ext cx="3337604" cy="1569334"/>
          </a:xfrm>
        </p:spPr>
        <p:txBody>
          <a:bodyPr>
            <a:normAutofit/>
          </a:bodyPr>
          <a:lstStyle/>
          <a:p>
            <a:r>
              <a:rPr lang="ru-RU" dirty="0"/>
              <a:t>Как это работает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D04E398-086D-467C-B390-9F9079FA7A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342" y="329980"/>
            <a:ext cx="6212504" cy="61980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1944" y="1477711"/>
            <a:ext cx="4477299" cy="3696853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910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DF83CAF3-BAE0-3B1D-9A37-125FB7D63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Технологический стек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722E7627-9C14-FAFE-75D1-4805E3F7E3D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35" y="1415491"/>
            <a:ext cx="1651709" cy="2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="" xmlns:a16="http://schemas.microsoft.com/office/drawing/2014/main" id="{1EC342E9-8092-DACA-A6E0-E5F79A48D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878" y="1565218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loster-P92 Digital - HTML, CSS and JavaScript">
            <a:extLst>
              <a:ext uri="{FF2B5EF4-FFF2-40B4-BE49-F238E27FC236}">
                <a16:creationId xmlns="" xmlns:a16="http://schemas.microsoft.com/office/drawing/2014/main" id="{E00BE0DF-1B0A-938F-3ECF-0C80FF2BC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6" t="20772" r="9860" b="22977"/>
          <a:stretch/>
        </p:blipFill>
        <p:spPr bwMode="auto">
          <a:xfrm>
            <a:off x="5570337" y="1422114"/>
            <a:ext cx="3489350" cy="2451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Elementor Logo Guidelines | Elementor">
            <a:extLst>
              <a:ext uri="{FF2B5EF4-FFF2-40B4-BE49-F238E27FC236}">
                <a16:creationId xmlns="" xmlns:a16="http://schemas.microsoft.com/office/drawing/2014/main" id="{3D1DF9FD-4C91-C8D5-712A-B9C669BF2C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419856" cy="341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2" descr="Elementor Logo Guidelines | Elementor">
            <a:extLst>
              <a:ext uri="{FF2B5EF4-FFF2-40B4-BE49-F238E27FC236}">
                <a16:creationId xmlns="" xmlns:a16="http://schemas.microsoft.com/office/drawing/2014/main" id="{FB853E61-0CCC-1BBD-4AF1-CA126CCF2F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38" name="Picture 14" descr="Elementor, logo, logos icon - Free download on Iconfinder">
            <a:extLst>
              <a:ext uri="{FF2B5EF4-FFF2-40B4-BE49-F238E27FC236}">
                <a16:creationId xmlns="" xmlns:a16="http://schemas.microsoft.com/office/drawing/2014/main" id="{81E16BF9-D99F-448C-F098-5BD55271E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8" y="42525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PHP logo PNG transparent image download, size: 512x512px">
            <a:extLst>
              <a:ext uri="{FF2B5EF4-FFF2-40B4-BE49-F238E27FC236}">
                <a16:creationId xmlns="" xmlns:a16="http://schemas.microsoft.com/office/drawing/2014/main" id="{32EDB4F6-D3C0-2F82-8088-CA295E215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2716" y="143520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DF9EDBD4-6782-A2F7-9118-C0070F740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7274" y="4400208"/>
            <a:ext cx="3810000" cy="2143125"/>
          </a:xfrm>
          <a:prstGeom prst="rect">
            <a:avLst/>
          </a:prstGeom>
        </p:spPr>
      </p:pic>
      <p:pic>
        <p:nvPicPr>
          <p:cNvPr id="3" name="Picture 2" descr="Picture background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419" y="4618902"/>
            <a:ext cx="1705739" cy="17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8" descr="http://arachna.pro/wp-content/plugins/wp-file-manager/images/wp_file_manager.svg"/>
          <p:cNvSpPr>
            <a:spLocks noChangeAspect="1" noChangeArrowheads="1"/>
          </p:cNvSpPr>
          <p:nvPr/>
        </p:nvSpPr>
        <p:spPr bwMode="auto">
          <a:xfrm>
            <a:off x="412750" y="-33369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908" y="4618902"/>
            <a:ext cx="1855389" cy="1566773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345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5-01-11 17-53-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665" y="720575"/>
            <a:ext cx="9756006" cy="5487753"/>
          </a:xfrm>
          <a:prstGeom prst="rect">
            <a:avLst/>
          </a:prstGeom>
        </p:spPr>
      </p:pic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590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70700A68-6B43-72D1-5E53-5465C74A00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9018" y="1189828"/>
            <a:ext cx="10318418" cy="4394988"/>
          </a:xfrm>
        </p:spPr>
        <p:txBody>
          <a:bodyPr/>
          <a:lstStyle/>
          <a:p>
            <a:r>
              <a:rPr lang="ru-RU" dirty="0"/>
              <a:t>Спасибо за внимание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="" xmlns:a16="http://schemas.microsoft.com/office/drawing/2014/main" id="{4947CE0D-9526-7C13-6F56-E6B4472E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0805" y="7566594"/>
            <a:ext cx="8045373" cy="742279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90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B48EE44B-F7E9-FB60-5D07-BCCFA4ADE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855" y="601840"/>
            <a:ext cx="3450659" cy="1492132"/>
          </a:xfrm>
        </p:spPr>
        <p:txBody>
          <a:bodyPr/>
          <a:lstStyle/>
          <a:p>
            <a:r>
              <a:rPr lang="ru-RU" dirty="0"/>
              <a:t>Команда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="" xmlns:a16="http://schemas.microsoft.com/office/drawing/2014/main" id="{A3EAD2C2-CF7D-E0E0-C26C-9F1FB61F3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2016" y="115588"/>
            <a:ext cx="6669347" cy="66268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8D42514-32DC-5AAC-9A0D-0FE9ED43B0E0}"/>
              </a:ext>
            </a:extLst>
          </p:cNvPr>
          <p:cNvSpPr txBox="1"/>
          <p:nvPr/>
        </p:nvSpPr>
        <p:spPr>
          <a:xfrm>
            <a:off x="1190855" y="1916093"/>
            <a:ext cx="336273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Александр Путинцев – </a:t>
            </a:r>
            <a:r>
              <a:rPr lang="ru-RU" sz="2400" dirty="0" err="1" smtClean="0"/>
              <a:t>Тимлид</a:t>
            </a:r>
            <a:endParaRPr lang="ru-RU" sz="2400" dirty="0"/>
          </a:p>
          <a:p>
            <a:endParaRPr lang="ru-RU" sz="2400" dirty="0"/>
          </a:p>
          <a:p>
            <a:r>
              <a:rPr lang="ru-RU" sz="2400" dirty="0"/>
              <a:t>Марк Агеев – </a:t>
            </a:r>
            <a:r>
              <a:rPr lang="ru-RU" sz="2400" dirty="0" smtClean="0"/>
              <a:t>Аналитик</a:t>
            </a:r>
            <a:endParaRPr lang="en-US" sz="2400" dirty="0"/>
          </a:p>
          <a:p>
            <a:endParaRPr lang="ru-RU" sz="2400" dirty="0"/>
          </a:p>
          <a:p>
            <a:r>
              <a:rPr lang="ru-RU" sz="2400" dirty="0"/>
              <a:t>Михаил Удалов - Программист, дизайнер</a:t>
            </a:r>
            <a:br>
              <a:rPr lang="ru-RU" sz="2400" dirty="0"/>
            </a:br>
            <a:endParaRPr lang="ru-RU" sz="2400" dirty="0"/>
          </a:p>
          <a:p>
            <a:r>
              <a:rPr lang="ru-RU" sz="2400" dirty="0"/>
              <a:t>Александр Попугаев - Программист</a:t>
            </a:r>
          </a:p>
          <a:p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02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39F440B-679A-7A8D-841D-392EE6861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094" y="793869"/>
            <a:ext cx="5895490" cy="1492132"/>
          </a:xfrm>
        </p:spPr>
        <p:txBody>
          <a:bodyPr>
            <a:normAutofit/>
          </a:bodyPr>
          <a:lstStyle/>
          <a:p>
            <a:r>
              <a:rPr lang="ru-RU" sz="7200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AD16A31-1637-EB8B-E8A5-A409862C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 err="1"/>
              <a:t>Arachna</a:t>
            </a:r>
            <a:r>
              <a:rPr lang="ru-RU" sz="3200" dirty="0"/>
              <a:t> – это уникальный веб-сайт, созданный для поклонников и участников музыкального коллектива. Здесь вы найдете всё, что нужно: информацию о </a:t>
            </a:r>
            <a:r>
              <a:rPr lang="ru-RU" sz="3200" dirty="0" smtClean="0"/>
              <a:t>группе, эксклюзивные </a:t>
            </a:r>
            <a:r>
              <a:rPr lang="ru-RU" sz="3200" dirty="0"/>
              <a:t>фото и </a:t>
            </a:r>
            <a:r>
              <a:rPr lang="ru-RU" sz="3200" dirty="0" smtClean="0"/>
              <a:t>видео</a:t>
            </a:r>
            <a:r>
              <a:rPr lang="ru-RU" sz="3200" dirty="0"/>
              <a:t> </a:t>
            </a:r>
            <a:r>
              <a:rPr lang="ru-RU" sz="3200" dirty="0" smtClean="0"/>
              <a:t>и контакты группы.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5833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527259A-553D-497A-D2CB-06121888D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711" y="793869"/>
            <a:ext cx="8418255" cy="1492132"/>
          </a:xfrm>
        </p:spPr>
        <p:txBody>
          <a:bodyPr>
            <a:normAutofit/>
          </a:bodyPr>
          <a:lstStyle/>
          <a:p>
            <a:r>
              <a:rPr lang="ru-RU" sz="7200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8A62F25A-5408-4749-0FD0-5E40EDEAA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Молодежь с прогрессивными </a:t>
            </a:r>
            <a:r>
              <a:rPr lang="ru-RU" sz="3200" dirty="0" smtClean="0"/>
              <a:t>взглядами</a:t>
            </a:r>
          </a:p>
          <a:p>
            <a:r>
              <a:rPr lang="ru-RU" sz="3200" dirty="0" smtClean="0"/>
              <a:t>Любители </a:t>
            </a:r>
            <a:r>
              <a:rPr lang="ru-RU" sz="3200" dirty="0"/>
              <a:t>экспериментальной </a:t>
            </a:r>
            <a:r>
              <a:rPr lang="ru-RU" sz="3200" dirty="0" smtClean="0"/>
              <a:t>музыки</a:t>
            </a:r>
          </a:p>
          <a:p>
            <a:r>
              <a:rPr lang="ru-RU" sz="3200" dirty="0"/>
              <a:t>Эстеты футуризма и антиутопий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951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5</a:t>
            </a:fld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/>
          <a:stretch>
            <a:fillRect/>
          </a:stretch>
        </p:blipFill>
        <p:spPr>
          <a:xfrm>
            <a:off x="1509348" y="689110"/>
            <a:ext cx="9596482" cy="56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1553152" y="1659053"/>
            <a:ext cx="9251950" cy="357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80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D0C1C84-3F4D-3A24-45C9-0B903DCE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2678" y="793869"/>
            <a:ext cx="5936321" cy="1492132"/>
          </a:xfrm>
        </p:spPr>
        <p:txBody>
          <a:bodyPr>
            <a:normAutofit/>
          </a:bodyPr>
          <a:lstStyle/>
          <a:p>
            <a:r>
              <a:rPr lang="ru-RU" sz="6600" dirty="0"/>
              <a:t>Проблематика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1CF76CF6-CB4E-A48C-EF1A-47CE2A7A9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Слушателям и поклонникам не достает информации о группе и ее концертах. Для компаний</a:t>
            </a:r>
            <a:r>
              <a:rPr lang="en-US" sz="3600" dirty="0"/>
              <a:t>: </a:t>
            </a:r>
            <a:r>
              <a:rPr lang="ru-RU" sz="3600" dirty="0"/>
              <a:t>как развлекательных, так и маркетинговых не достает контактной информации для связи с группой.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27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5027374-0BA3-376D-2366-701AF9A0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1468" y="793869"/>
            <a:ext cx="3758741" cy="1492132"/>
          </a:xfrm>
        </p:spPr>
        <p:txBody>
          <a:bodyPr>
            <a:normAutofit/>
          </a:bodyPr>
          <a:lstStyle/>
          <a:p>
            <a:r>
              <a:rPr lang="ru-RU" sz="7200" dirty="0"/>
              <a:t>Решение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CE25E89-FB9D-08B1-696B-2E95F1C8C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Создание сайта для поддержания коммуникации и перекрытия вышеуказанных проблем связанных с недостатком информации о группе и ее контактных данных.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CF676D-DCA6-B13D-A955-57A86D28F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411" y="793869"/>
            <a:ext cx="3776853" cy="1492132"/>
          </a:xfrm>
        </p:spPr>
        <p:txBody>
          <a:bodyPr>
            <a:normAutofit/>
          </a:bodyPr>
          <a:lstStyle/>
          <a:p>
            <a:r>
              <a:rPr lang="ru-RU" sz="7200" dirty="0"/>
              <a:t>аналоги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84752747-B445-681C-EC53-F88610CEF4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722" y="1822726"/>
            <a:ext cx="10390230" cy="4520142"/>
          </a:xfrm>
          <a:prstGeom prst="rect">
            <a:avLst/>
          </a:prstGeom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0958B-DD53-41E4-8E4E-F662CE6FA05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854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Эмблема">
  <a:themeElements>
    <a:clrScheme name="Другая 1">
      <a:dk1>
        <a:sysClr val="windowText" lastClr="000000"/>
      </a:dk1>
      <a:lt1>
        <a:srgbClr val="FFFFFF"/>
      </a:lt1>
      <a:dk2>
        <a:srgbClr val="2A1A00"/>
      </a:dk2>
      <a:lt2>
        <a:srgbClr val="FFFFFF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Эмблема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Эмблема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171</TotalTime>
  <Words>180</Words>
  <Application>Microsoft Office PowerPoint</Application>
  <PresentationFormat>Широкоэкранный</PresentationFormat>
  <Paragraphs>43</Paragraphs>
  <Slides>14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Arial</vt:lpstr>
      <vt:lpstr>Calibri</vt:lpstr>
      <vt:lpstr>Corbel</vt:lpstr>
      <vt:lpstr>Gill Sans MT</vt:lpstr>
      <vt:lpstr>Impact</vt:lpstr>
      <vt:lpstr>Эмблема</vt:lpstr>
      <vt:lpstr>Сайт для музыкального коллектива</vt:lpstr>
      <vt:lpstr>Команда</vt:lpstr>
      <vt:lpstr>Идея проекта</vt:lpstr>
      <vt:lpstr>Целевая аудитория</vt:lpstr>
      <vt:lpstr>Презентация PowerPoint</vt:lpstr>
      <vt:lpstr>Презентация PowerPoint</vt:lpstr>
      <vt:lpstr>Проблематика </vt:lpstr>
      <vt:lpstr>Решение</vt:lpstr>
      <vt:lpstr>аналоги</vt:lpstr>
      <vt:lpstr>MVP</vt:lpstr>
      <vt:lpstr>Как это работает</vt:lpstr>
      <vt:lpstr>Технологический стек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Сайт для музыкального коллектива</dc:title>
  <dc:creator>Агеев Марк Олегович</dc:creator>
  <cp:lastModifiedBy>Учетная запись Майкрософт</cp:lastModifiedBy>
  <cp:revision>14</cp:revision>
  <dcterms:created xsi:type="dcterms:W3CDTF">2024-12-26T19:50:50Z</dcterms:created>
  <dcterms:modified xsi:type="dcterms:W3CDTF">2025-01-11T13:56:41Z</dcterms:modified>
</cp:coreProperties>
</file>